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9">
            <a:extLst>
              <a:ext uri="{FF2B5EF4-FFF2-40B4-BE49-F238E27FC236}">
                <a16:creationId xmlns:a16="http://schemas.microsoft.com/office/drawing/2014/main" id="{3BF85828-EAA9-4145-AC5A-582225E0D1E7}"/>
              </a:ext>
            </a:extLst>
          </p:cNvPr>
          <p:cNvSpPr/>
          <p:nvPr userDrawn="1"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5F9E42E0-0C62-485C-A64E-C4C33FBA3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4">
                <a:lumMod val="60000"/>
                <a:lumOff val="40000"/>
                <a:tint val="45000"/>
                <a:satMod val="400000"/>
              </a:schemeClr>
            </a:duotone>
          </a:blip>
          <a:srcRect b="33333"/>
          <a:stretch/>
        </p:blipFill>
        <p:spPr>
          <a:xfrm>
            <a:off x="0" y="0"/>
            <a:ext cx="12192000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553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536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3263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2663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756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1805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47088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4480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80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02152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3462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8014034-8A20-4A75-B99B-CE6E741B53F4}" type="datetimeFigureOut">
              <a:rPr lang="es-MX" smtClean="0"/>
              <a:t>13/06/2018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0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38A21-6015-470C-9C92-C6ED5C688A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Sistema de control para servicios escolares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BBC0335-FC27-4EF2-ADEA-255254D6DF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err="1"/>
              <a:t>LeastSoft</a:t>
            </a:r>
            <a:r>
              <a:rPr lang="es-MX" dirty="0"/>
              <a:t>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FE94753-0BC8-42DB-A146-5A0F3D4667C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79" y="4960137"/>
            <a:ext cx="1739021" cy="154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838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74848F-B3ED-44D6-8AD5-4EC0D7165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6CF423-E365-4980-92D7-81E79DDDD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/>
              <a:t>El sistema consiste en llevar el control sobre los alumnos que este haciendo o solicitando el servicio social en el Instituto Tecnológico Superior Zacatecas Occidente.</a:t>
            </a:r>
          </a:p>
          <a:p>
            <a:pPr algn="just"/>
            <a:r>
              <a:rPr lang="es-MX" dirty="0"/>
              <a:t>Este sistema será implementado dentro y fuera del tecnológico mediante un subdominio, con el fin de agilizar el registro y el seguimiento de los alumnos prestadores del servicio social en el ITSZO.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0886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2874E-EB3F-44A0-8466-67E0EB791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iterativo.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C2D5CF-6DA0-4F6F-B44E-04BFCF541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Se utilizara este ciclo ya que estaremos presentando modulo por modulo al cliente, esta metodología cuenta con 5 etapas o fases: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F03FB5D-C25F-47CA-B503-D732BD692E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81" y="2911264"/>
            <a:ext cx="10895238" cy="37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9D05D-FBBF-43AE-BBB3-26A064CE1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Etapas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E1D65-D02F-4F06-9D0E-66738D67F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Requerimientos.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Documentación. ERS (Especificación de requerimientos de software)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Análisis y diseño.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Prototipo. Diagrama de flujo de datos, diagrama entidad relación, diagramas UML( Uso-Caso, Clases, Objetos, Secuencia, Colaboración, De Estado (</a:t>
            </a:r>
            <a:r>
              <a:rPr lang="es-ES" dirty="0" err="1"/>
              <a:t>Statechart</a:t>
            </a:r>
            <a:r>
              <a:rPr lang="es-ES" dirty="0"/>
              <a:t>), Actividad, Componentes)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Desarrollo.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Framework Laravel, MySQL, IDE Sublime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Prueba e integración.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Laravel </a:t>
            </a:r>
            <a:r>
              <a:rPr lang="es-ES" dirty="0" err="1"/>
              <a:t>TestTools</a:t>
            </a:r>
            <a:r>
              <a:rPr lang="es-ES" dirty="0"/>
              <a:t> plugin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Implementación.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ITSZO mediante subdominio.</a:t>
            </a:r>
          </a:p>
          <a:p>
            <a:pPr>
              <a:buFont typeface="Wingdings" panose="05000000000000000000" pitchFamily="2" charset="2"/>
              <a:buChar char="v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27722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731B05-4EE9-4F32-BF31-11A52974F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Metodología TSP (</a:t>
            </a:r>
            <a:r>
              <a:rPr lang="es-ES" dirty="0"/>
              <a:t>proceso en equipo para el software)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220814-00EE-4276-B4BA-C4B14D5C0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El TSP contempla dos componentes principales: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/>
              <a:t>Creación de equipo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/>
              <a:t>Trabajo en equipo o componente de gestión.</a:t>
            </a:r>
          </a:p>
          <a:p>
            <a:pPr marL="0" indent="0">
              <a:buNone/>
            </a:pPr>
            <a:r>
              <a:rPr lang="es-ES" dirty="0"/>
              <a:t>Se trabajara con la herramienta </a:t>
            </a:r>
            <a:r>
              <a:rPr lang="es-ES" dirty="0" err="1"/>
              <a:t>Process</a:t>
            </a:r>
            <a:r>
              <a:rPr lang="es-ES" dirty="0"/>
              <a:t> </a:t>
            </a:r>
            <a:r>
              <a:rPr lang="es-ES" dirty="0" err="1"/>
              <a:t>Dashboard</a:t>
            </a:r>
            <a:endParaRPr lang="es-ES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85809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E7B799-21D8-424F-BFB6-39588F17F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Diseño conceptual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0789AE26-44C5-4881-9B37-20F0D9582E70}"/>
              </a:ext>
            </a:extLst>
          </p:cNvPr>
          <p:cNvSpPr/>
          <p:nvPr/>
        </p:nvSpPr>
        <p:spPr>
          <a:xfrm>
            <a:off x="5340626" y="1669774"/>
            <a:ext cx="1510748" cy="5300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SICOSE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D32AEB90-743A-4FB7-A87D-6BBAB613E5DA}"/>
              </a:ext>
            </a:extLst>
          </p:cNvPr>
          <p:cNvSpPr/>
          <p:nvPr/>
        </p:nvSpPr>
        <p:spPr>
          <a:xfrm>
            <a:off x="1024128" y="2464905"/>
            <a:ext cx="1696278" cy="543339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Funcionalidades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50783DB8-A6E9-443B-BB8A-DBF800403F52}"/>
              </a:ext>
            </a:extLst>
          </p:cNvPr>
          <p:cNvSpPr/>
          <p:nvPr/>
        </p:nvSpPr>
        <p:spPr>
          <a:xfrm>
            <a:off x="1073294" y="5826085"/>
            <a:ext cx="1560046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Consultas por grupos y carreras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EBD68C4F-B8C9-4329-B7CF-97C6DF63152E}"/>
              </a:ext>
            </a:extLst>
          </p:cNvPr>
          <p:cNvSpPr/>
          <p:nvPr/>
        </p:nvSpPr>
        <p:spPr>
          <a:xfrm>
            <a:off x="37771" y="3252584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Registro alumnos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1B5B875-0EF4-4718-AF07-10AABE0959AC}"/>
              </a:ext>
            </a:extLst>
          </p:cNvPr>
          <p:cNvSpPr/>
          <p:nvPr/>
        </p:nvSpPr>
        <p:spPr>
          <a:xfrm>
            <a:off x="1943169" y="3284103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Editar alumnos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0DCE285-4D36-43AA-AD86-4DC3ADF3B477}"/>
              </a:ext>
            </a:extLst>
          </p:cNvPr>
          <p:cNvSpPr/>
          <p:nvPr/>
        </p:nvSpPr>
        <p:spPr>
          <a:xfrm>
            <a:off x="390807" y="4728178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Bajas alumnos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85A19728-F322-4662-8FA8-9FCCC45A2FB2}"/>
              </a:ext>
            </a:extLst>
          </p:cNvPr>
          <p:cNvSpPr/>
          <p:nvPr/>
        </p:nvSpPr>
        <p:spPr>
          <a:xfrm>
            <a:off x="6003235" y="2433163"/>
            <a:ext cx="1696278" cy="543339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Usuarios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3408719A-0954-48CF-ACFF-D4229E302ED1}"/>
              </a:ext>
            </a:extLst>
          </p:cNvPr>
          <p:cNvSpPr/>
          <p:nvPr/>
        </p:nvSpPr>
        <p:spPr>
          <a:xfrm>
            <a:off x="3985195" y="3157330"/>
            <a:ext cx="1696278" cy="54333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Alumnos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6A99CC1A-9538-478A-B229-B313E981FA11}"/>
              </a:ext>
            </a:extLst>
          </p:cNvPr>
          <p:cNvSpPr/>
          <p:nvPr/>
        </p:nvSpPr>
        <p:spPr>
          <a:xfrm>
            <a:off x="7780882" y="3157329"/>
            <a:ext cx="1696278" cy="54333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Administrador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76C82C8B-6A27-4487-98E0-12ED2DEE7F10}"/>
              </a:ext>
            </a:extLst>
          </p:cNvPr>
          <p:cNvSpPr/>
          <p:nvPr/>
        </p:nvSpPr>
        <p:spPr>
          <a:xfrm>
            <a:off x="10107434" y="3157329"/>
            <a:ext cx="1696278" cy="54333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Otros(Lectura)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B47A87E6-F963-4DF5-88B2-D72E6C5F8ED3}"/>
              </a:ext>
            </a:extLst>
          </p:cNvPr>
          <p:cNvSpPr/>
          <p:nvPr/>
        </p:nvSpPr>
        <p:spPr>
          <a:xfrm>
            <a:off x="3100282" y="4091656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Solicitar servicio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A60050EE-17A3-4A6B-ABBC-32D26D570307}"/>
              </a:ext>
            </a:extLst>
          </p:cNvPr>
          <p:cNvSpPr/>
          <p:nvPr/>
        </p:nvSpPr>
        <p:spPr>
          <a:xfrm>
            <a:off x="5159601" y="4189657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Descargar documentos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21A550A7-53FA-456F-ADDA-04302C149214}"/>
              </a:ext>
            </a:extLst>
          </p:cNvPr>
          <p:cNvSpPr/>
          <p:nvPr/>
        </p:nvSpPr>
        <p:spPr>
          <a:xfrm>
            <a:off x="4177351" y="5238017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Subir documentos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6A9FF142-E535-486E-96C8-53E2D4EE07BC}"/>
              </a:ext>
            </a:extLst>
          </p:cNvPr>
          <p:cNvSpPr/>
          <p:nvPr/>
        </p:nvSpPr>
        <p:spPr>
          <a:xfrm>
            <a:off x="6757682" y="4197768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Evaluar alumnos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C662E80D-4FF8-4EA7-8C60-23B4087E303F}"/>
              </a:ext>
            </a:extLst>
          </p:cNvPr>
          <p:cNvSpPr/>
          <p:nvPr/>
        </p:nvSpPr>
        <p:spPr>
          <a:xfrm>
            <a:off x="8697137" y="4189657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Ver estadísticas</a:t>
            </a: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57BF4716-B269-48AB-AF09-EBF2CBAD34F2}"/>
              </a:ext>
            </a:extLst>
          </p:cNvPr>
          <p:cNvSpPr/>
          <p:nvPr/>
        </p:nvSpPr>
        <p:spPr>
          <a:xfrm>
            <a:off x="7685798" y="5221985"/>
            <a:ext cx="1560046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Consultas por grupos y carreras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55E8C89A-CCB7-4B96-8B39-C4CB5C8EF6DE}"/>
              </a:ext>
            </a:extLst>
          </p:cNvPr>
          <p:cNvSpPr/>
          <p:nvPr/>
        </p:nvSpPr>
        <p:spPr>
          <a:xfrm>
            <a:off x="10339479" y="3928805"/>
            <a:ext cx="1461714" cy="117706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Consultas por grupos y carreras (Lectura)</a:t>
            </a: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52CCA99E-1952-4942-BB7A-DB953457181C}"/>
              </a:ext>
            </a:extLst>
          </p:cNvPr>
          <p:cNvCxnSpPr>
            <a:stCxn id="4" idx="1"/>
            <a:endCxn id="5" idx="0"/>
          </p:cNvCxnSpPr>
          <p:nvPr/>
        </p:nvCxnSpPr>
        <p:spPr>
          <a:xfrm flipH="1">
            <a:off x="1872267" y="1934818"/>
            <a:ext cx="3468359" cy="5300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A01BC839-F895-44D4-AF69-B3801B800614}"/>
              </a:ext>
            </a:extLst>
          </p:cNvPr>
          <p:cNvCxnSpPr>
            <a:cxnSpLocks/>
            <a:stCxn id="4" idx="2"/>
            <a:endCxn id="11" idx="0"/>
          </p:cNvCxnSpPr>
          <p:nvPr/>
        </p:nvCxnSpPr>
        <p:spPr>
          <a:xfrm>
            <a:off x="6096000" y="2199861"/>
            <a:ext cx="755374" cy="2333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3614DCA4-E8AA-4532-B352-6A88CC4BF8B6}"/>
              </a:ext>
            </a:extLst>
          </p:cNvPr>
          <p:cNvCxnSpPr>
            <a:cxnSpLocks/>
            <a:stCxn id="11" idx="1"/>
            <a:endCxn id="12" idx="0"/>
          </p:cNvCxnSpPr>
          <p:nvPr/>
        </p:nvCxnSpPr>
        <p:spPr>
          <a:xfrm flipH="1">
            <a:off x="4833334" y="2704833"/>
            <a:ext cx="1169901" cy="4524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FE2AD440-024E-4A3B-AA23-1D48E6673EB1}"/>
              </a:ext>
            </a:extLst>
          </p:cNvPr>
          <p:cNvCxnSpPr>
            <a:cxnSpLocks/>
            <a:stCxn id="11" idx="3"/>
            <a:endCxn id="13" idx="0"/>
          </p:cNvCxnSpPr>
          <p:nvPr/>
        </p:nvCxnSpPr>
        <p:spPr>
          <a:xfrm>
            <a:off x="7699513" y="2704833"/>
            <a:ext cx="929508" cy="4524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A6FB5007-CD77-4BD5-9823-4673A692A144}"/>
              </a:ext>
            </a:extLst>
          </p:cNvPr>
          <p:cNvCxnSpPr>
            <a:cxnSpLocks/>
            <a:stCxn id="11" idx="3"/>
            <a:endCxn id="14" idx="0"/>
          </p:cNvCxnSpPr>
          <p:nvPr/>
        </p:nvCxnSpPr>
        <p:spPr>
          <a:xfrm>
            <a:off x="7699513" y="2704833"/>
            <a:ext cx="3256060" cy="4524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ECB9FA94-F51A-467A-ABAF-1B400AFD5486}"/>
              </a:ext>
            </a:extLst>
          </p:cNvPr>
          <p:cNvCxnSpPr>
            <a:cxnSpLocks/>
            <a:stCxn id="12" idx="2"/>
            <a:endCxn id="17" idx="0"/>
          </p:cNvCxnSpPr>
          <p:nvPr/>
        </p:nvCxnSpPr>
        <p:spPr>
          <a:xfrm>
            <a:off x="4833334" y="3700669"/>
            <a:ext cx="26504" cy="15373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48D7EADD-3C18-4048-A640-8C36A9933364}"/>
              </a:ext>
            </a:extLst>
          </p:cNvPr>
          <p:cNvCxnSpPr>
            <a:cxnSpLocks/>
            <a:stCxn id="12" idx="2"/>
            <a:endCxn id="16" idx="0"/>
          </p:cNvCxnSpPr>
          <p:nvPr/>
        </p:nvCxnSpPr>
        <p:spPr>
          <a:xfrm>
            <a:off x="4833334" y="3700669"/>
            <a:ext cx="1008754" cy="4889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B0C0A099-35A4-4DD5-B46D-D502F9858957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flipH="1">
            <a:off x="3782769" y="3700669"/>
            <a:ext cx="1050565" cy="3909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D8963109-03EC-4A89-9207-4B9B7A8F84DD}"/>
              </a:ext>
            </a:extLst>
          </p:cNvPr>
          <p:cNvCxnSpPr>
            <a:cxnSpLocks/>
            <a:stCxn id="14" idx="2"/>
            <a:endCxn id="22" idx="0"/>
          </p:cNvCxnSpPr>
          <p:nvPr/>
        </p:nvCxnSpPr>
        <p:spPr>
          <a:xfrm>
            <a:off x="10955573" y="3700668"/>
            <a:ext cx="114763" cy="2281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943B602C-4726-4D2F-9CDD-EAE22E505112}"/>
              </a:ext>
            </a:extLst>
          </p:cNvPr>
          <p:cNvCxnSpPr>
            <a:cxnSpLocks/>
            <a:stCxn id="13" idx="2"/>
            <a:endCxn id="18" idx="0"/>
          </p:cNvCxnSpPr>
          <p:nvPr/>
        </p:nvCxnSpPr>
        <p:spPr>
          <a:xfrm flipH="1">
            <a:off x="7440169" y="3700668"/>
            <a:ext cx="1188852" cy="4971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A197790D-58AF-4A73-8739-5B8E7E9DECD2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720258" y="3008244"/>
            <a:ext cx="1152009" cy="2443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D91FA5F1-BCFC-4DFA-B8C3-A769CDBA8B8D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1872267" y="3008244"/>
            <a:ext cx="753389" cy="2758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A977ED58-D155-4241-9396-D697AADBAC7E}"/>
              </a:ext>
            </a:extLst>
          </p:cNvPr>
          <p:cNvCxnSpPr>
            <a:cxnSpLocks/>
            <a:stCxn id="13" idx="2"/>
            <a:endCxn id="19" idx="0"/>
          </p:cNvCxnSpPr>
          <p:nvPr/>
        </p:nvCxnSpPr>
        <p:spPr>
          <a:xfrm>
            <a:off x="8629021" y="3700668"/>
            <a:ext cx="750603" cy="4889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067ECF91-8ECF-4BC6-B683-6055403A7AF3}"/>
              </a:ext>
            </a:extLst>
          </p:cNvPr>
          <p:cNvCxnSpPr>
            <a:cxnSpLocks/>
            <a:stCxn id="13" idx="2"/>
            <a:endCxn id="21" idx="0"/>
          </p:cNvCxnSpPr>
          <p:nvPr/>
        </p:nvCxnSpPr>
        <p:spPr>
          <a:xfrm flipH="1">
            <a:off x="8465821" y="3700668"/>
            <a:ext cx="163200" cy="15213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0A05E0AA-9F63-4638-B88B-B26643885DA3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flipH="1">
            <a:off x="1073294" y="3008244"/>
            <a:ext cx="798973" cy="17199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BA05C3F5-3F3E-41CB-81BD-7139D4EC7F9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1853317" y="3008244"/>
            <a:ext cx="18950" cy="28178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3667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1060</TotalTime>
  <Words>249</Words>
  <Application>Microsoft Office PowerPoint</Application>
  <PresentationFormat>Panorámica</PresentationFormat>
  <Paragraphs>41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Courier New</vt:lpstr>
      <vt:lpstr>Tw Cen MT</vt:lpstr>
      <vt:lpstr>Tw Cen MT Condensed</vt:lpstr>
      <vt:lpstr>Wingdings</vt:lpstr>
      <vt:lpstr>Wingdings 3</vt:lpstr>
      <vt:lpstr>Integral</vt:lpstr>
      <vt:lpstr>Sistema de control para servicios escolares</vt:lpstr>
      <vt:lpstr>Introducción</vt:lpstr>
      <vt:lpstr>ciclo de vida iterativo.</vt:lpstr>
      <vt:lpstr>Etapas</vt:lpstr>
      <vt:lpstr>Metodología TSP (proceso en equipo para el software)</vt:lpstr>
      <vt:lpstr>Diseño conceptual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control para servicios escolares</dc:title>
  <dc:creator>Luis Fernando Cruz</dc:creator>
  <cp:lastModifiedBy>Luis Fernando Cruz</cp:lastModifiedBy>
  <cp:revision>19</cp:revision>
  <dcterms:created xsi:type="dcterms:W3CDTF">2018-04-09T22:23:49Z</dcterms:created>
  <dcterms:modified xsi:type="dcterms:W3CDTF">2018-06-13T18:49:29Z</dcterms:modified>
</cp:coreProperties>
</file>

<file path=docProps/thumbnail.jpeg>
</file>